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63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commondata" val="eyJoZGlkIjoiMzEwNTM5NzYwMDRjMzkwZTVkZjY2ODkwMGIxNGU0OTU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Arial</vt:lpstr>
      <vt:lpstr>宋体</vt:lpstr>
      <vt:lpstr>Wingdings</vt:lpstr>
      <vt:lpstr>Wingdings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23209</dc:creator>
  <cp:lastModifiedBy>Thinker</cp:lastModifiedBy>
  <cp:revision>155</cp:revision>
  <dcterms:created xsi:type="dcterms:W3CDTF">2019-06-19T02:08:00Z</dcterms:created>
  <dcterms:modified xsi:type="dcterms:W3CDTF">2025-03-21T14:50:59Z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41D12AC5427145CC8EFE33FE552049A2_11</vt:lpwstr>
  </property>
</Properties>
</file>