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6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zEwNTM5NzYwMDRjMzkwZTVkZjY2ODkwMGIxNGU0O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23209</dc:creator>
  <cp:lastModifiedBy>Thinker</cp:lastModifiedBy>
  <cp:revision>155</cp:revision>
  <dcterms:created xsi:type="dcterms:W3CDTF">2019-06-19T02:08:00Z</dcterms:created>
  <dcterms:modified xsi:type="dcterms:W3CDTF">2025-05-17T13:17:01Z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8850D8178DE944EEBE61DCA7927BE0D1_11</vt:lpwstr>
  </property>
</Properties>
</file>